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1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42D550-B582-43B3-AD33-FDAFE31BABC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3D990E3-8309-44D9-816D-45C9538AB4D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7BD18BE-B382-47ED-AF78-11C39C3CB6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386B9E-513B-4629-83D6-2FF18DA28581}" type="datetimeFigureOut">
              <a:rPr lang="en-US" smtClean="0"/>
              <a:t>7/13/2019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5CA39F-821C-4A0A-AE0A-F386CFAA1F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C7FFCA4-EF01-4903-BFF2-EFF5D0719E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49A908-923A-40F7-B315-0F417EB68B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43106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40208C-DB3E-41C2-BC60-EEAAB9909F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0A7C5FC-9196-46B6-BFB0-7C76ABF6D15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4336F23-90DA-47C6-8E3D-422C9F77EA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386B9E-513B-4629-83D6-2FF18DA28581}" type="datetimeFigureOut">
              <a:rPr lang="en-US" smtClean="0"/>
              <a:t>7/13/2019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09C71D7-6B2E-4688-B7E2-59998C5423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252A1A-1264-4B7E-AC04-BE0E2B23E8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49A908-923A-40F7-B315-0F417EB68B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14617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AD5E059-71EA-4C98-BCD5-F598E64ACF9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A750AF0-A030-41DB-ADF8-B96F95032E3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79D1301-2BAD-41FC-974B-67E1364F26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386B9E-513B-4629-83D6-2FF18DA28581}" type="datetimeFigureOut">
              <a:rPr lang="en-US" smtClean="0"/>
              <a:t>7/13/2019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7376BD6-D2AC-4446-BA0E-9FBB5ADCDA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1D6018F-67B4-4515-B647-768E193C0A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49A908-923A-40F7-B315-0F417EB68B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06004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A00C67-C833-428A-89F3-EF4D660B08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3575954-9FFD-471C-B5DF-873AA225DE3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E1A0F1-7087-4977-B14B-07850899E4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386B9E-513B-4629-83D6-2FF18DA28581}" type="datetimeFigureOut">
              <a:rPr lang="en-US" smtClean="0"/>
              <a:t>7/13/2019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9B4632-25AD-4A55-A117-CDC2D6C9A8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54CEE6-2236-47E1-ADEE-9EE89716D0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49A908-923A-40F7-B315-0F417EB68B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90475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CE7017-1BEE-4949-9730-B8F6315E49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D34D69A-E31F-45D1-94A1-5D37751F845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AAA43BA-20D5-439B-B415-496E25CEF9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386B9E-513B-4629-83D6-2FF18DA28581}" type="datetimeFigureOut">
              <a:rPr lang="en-US" smtClean="0"/>
              <a:t>7/13/2019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5CEDFC-BA41-4AE1-AC0C-DD8C50E724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5CC222C-02DA-4B18-92FB-BC99BCE7BE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49A908-923A-40F7-B315-0F417EB68B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74899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D4C870-6825-4B43-AE76-71BDE59ABF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8E51BB-1367-4CF4-8975-A4637D3D68F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B1BFD0A-3C76-4334-9A08-26014531E3E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21F12C2-77AE-4675-9B39-0FE05768C5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386B9E-513B-4629-83D6-2FF18DA28581}" type="datetimeFigureOut">
              <a:rPr lang="en-US" smtClean="0"/>
              <a:t>7/13/2019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588EFAE-0EB0-401B-8250-C361CBC213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54927FD-D788-4BC4-9E2C-2C00E547CB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49A908-923A-40F7-B315-0F417EB68B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79637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8E1728-7AA2-41D0-8881-A57E178DF0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340D80A-1ACE-4DA1-B21E-3995296DC1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E933312-B956-4F4F-83BD-4879F36C56D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A44B41B-1C06-4E23-91E1-1579C46C83B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F30E45A-DB7C-418B-8870-A04E862B4F3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F18E783-DEB7-41AC-AF57-B89B73391A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386B9E-513B-4629-83D6-2FF18DA28581}" type="datetimeFigureOut">
              <a:rPr lang="en-US" smtClean="0"/>
              <a:t>7/13/2019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425F3E1-B6B9-434F-80CE-9F05D25D91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91C82B6-5F3F-426C-9422-E48BEF7CFF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49A908-923A-40F7-B315-0F417EB68B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55801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9BC2C8-96AD-4619-8269-7B76B34867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BF49645-0CA8-457F-899F-CBDFFE37DD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386B9E-513B-4629-83D6-2FF18DA28581}" type="datetimeFigureOut">
              <a:rPr lang="en-US" smtClean="0"/>
              <a:t>7/13/2019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4E4B8DC-9A1F-40D2-BE34-AFC1211842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2B83DE8-759D-496D-AF62-3BB958B22F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49A908-923A-40F7-B315-0F417EB68B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00617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F3AB17D-167D-4904-AF2A-740FF50F96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386B9E-513B-4629-83D6-2FF18DA28581}" type="datetimeFigureOut">
              <a:rPr lang="en-US" smtClean="0"/>
              <a:t>7/13/2019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5E1C42F-7648-4956-A844-FDBD16DBA9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0868E4C-1EAD-4F23-97B4-358C3DAEF3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49A908-923A-40F7-B315-0F417EB68B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53241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68A079-9FB7-4AEF-807A-AE051C0A6B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2DA8F08-DD09-486F-978B-64642DFE859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35B5AD2-8A72-43C8-A1CE-20F1F5594AC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A33F6D1-E2BE-4FDA-B778-984D176025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386B9E-513B-4629-83D6-2FF18DA28581}" type="datetimeFigureOut">
              <a:rPr lang="en-US" smtClean="0"/>
              <a:t>7/13/2019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F9593F6-6CA2-41DB-AEC7-50DBD69387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24AAF3C-54F7-4CBC-A4F4-B0877EE64F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49A908-923A-40F7-B315-0F417EB68B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84199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EBE567-7397-4954-A52B-A7B8202F35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CC94DD1-B0AD-42D2-88E5-D2708C246D7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4845DC1-D6E7-4209-A483-2747E412F18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A9E680D-A546-4C31-B9D9-7769A09082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386B9E-513B-4629-83D6-2FF18DA28581}" type="datetimeFigureOut">
              <a:rPr lang="en-US" smtClean="0"/>
              <a:t>7/13/2019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A0A6EC7-D9D3-416F-93B8-AC044D3422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F50BC94-63BB-4DAD-A7B9-B1FD3B9B62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49A908-923A-40F7-B315-0F417EB68B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57040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0D55570-74DA-4666-AAB0-400ADF1D89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C8FE9A3-9BBA-4148-B95A-2FF9595911D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F20C8A7-E5A6-4F57-9882-945794B1FF2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386B9E-513B-4629-83D6-2FF18DA28581}" type="datetimeFigureOut">
              <a:rPr lang="en-US" smtClean="0"/>
              <a:t>7/13/2019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5487728-870F-4992-A7A1-64ABA30DB68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D2EF07A-F387-4A9C-AF80-E5D5176F89D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49A908-923A-40F7-B315-0F417EB68B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7968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mailto:Richard@belrich.com.au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2F5162B3-701D-4DE5-851A-D55F9899C75F}"/>
              </a:ext>
            </a:extLst>
          </p:cNvPr>
          <p:cNvSpPr txBox="1"/>
          <p:nvPr/>
        </p:nvSpPr>
        <p:spPr>
          <a:xfrm>
            <a:off x="1359017" y="956345"/>
            <a:ext cx="6853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dirty="0"/>
              <a:t>Front</a:t>
            </a:r>
            <a:endParaRPr lang="en-US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575CF9B-9FE3-4E7C-B8D2-289577F22B10}"/>
              </a:ext>
            </a:extLst>
          </p:cNvPr>
          <p:cNvSpPr/>
          <p:nvPr/>
        </p:nvSpPr>
        <p:spPr>
          <a:xfrm>
            <a:off x="1359017" y="1400961"/>
            <a:ext cx="4320330" cy="2323751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D3A8FEA-614E-4F3A-AE71-F70A1C105D67}"/>
              </a:ext>
            </a:extLst>
          </p:cNvPr>
          <p:cNvSpPr txBox="1"/>
          <p:nvPr/>
        </p:nvSpPr>
        <p:spPr>
          <a:xfrm>
            <a:off x="1577131" y="1577347"/>
            <a:ext cx="7745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dirty="0"/>
              <a:t>(Logo)</a:t>
            </a:r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69BD180-39D0-43ED-9174-1AD7E2EF6729}"/>
              </a:ext>
            </a:extLst>
          </p:cNvPr>
          <p:cNvSpPr txBox="1"/>
          <p:nvPr/>
        </p:nvSpPr>
        <p:spPr>
          <a:xfrm>
            <a:off x="3087149" y="1946679"/>
            <a:ext cx="2673874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dirty="0"/>
              <a:t>Richard Hodges</a:t>
            </a:r>
          </a:p>
          <a:p>
            <a:r>
              <a:rPr lang="en-AU" dirty="0"/>
              <a:t>Director</a:t>
            </a:r>
          </a:p>
          <a:p>
            <a:r>
              <a:rPr lang="en-AU" dirty="0"/>
              <a:t>Ph: 0410 557 984</a:t>
            </a:r>
          </a:p>
          <a:p>
            <a:r>
              <a:rPr lang="en-AU" dirty="0"/>
              <a:t>E: r</a:t>
            </a:r>
            <a:r>
              <a:rPr lang="en-AU" dirty="0">
                <a:hlinkClick r:id="rId2"/>
              </a:rPr>
              <a:t>ichard@belrich.com.au</a:t>
            </a:r>
            <a:endParaRPr lang="en-AU" dirty="0"/>
          </a:p>
          <a:p>
            <a:r>
              <a:rPr lang="en-AU" dirty="0"/>
              <a:t>W: www.belrich.com.au</a:t>
            </a:r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EBA6176-6E06-4A1B-9C0F-E1251F597846}"/>
              </a:ext>
            </a:extLst>
          </p:cNvPr>
          <p:cNvSpPr/>
          <p:nvPr/>
        </p:nvSpPr>
        <p:spPr>
          <a:xfrm>
            <a:off x="7046753" y="1400961"/>
            <a:ext cx="4177718" cy="2239861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267AD82-8154-4674-8E9D-0717F77DD553}"/>
              </a:ext>
            </a:extLst>
          </p:cNvPr>
          <p:cNvSpPr txBox="1"/>
          <p:nvPr/>
        </p:nvSpPr>
        <p:spPr>
          <a:xfrm>
            <a:off x="7113865" y="3290500"/>
            <a:ext cx="46391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200" dirty="0"/>
              <a:t>Ask me about our INVESTMENT &amp; PARTNERSHIP opportunities</a:t>
            </a:r>
            <a:endParaRPr lang="en-US" sz="120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4A5DB59-8691-4410-867F-38E754AE199B}"/>
              </a:ext>
            </a:extLst>
          </p:cNvPr>
          <p:cNvSpPr txBox="1"/>
          <p:nvPr/>
        </p:nvSpPr>
        <p:spPr>
          <a:xfrm>
            <a:off x="7707304" y="1577347"/>
            <a:ext cx="285661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AU" dirty="0"/>
              <a:t>Property Development</a:t>
            </a:r>
          </a:p>
          <a:p>
            <a:pPr algn="ctr"/>
            <a:r>
              <a:rPr lang="en-AU" dirty="0"/>
              <a:t>&amp; Site Acquisition Specialists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0F28C53-C9A9-4932-88A7-E04E904D5D3C}"/>
              </a:ext>
            </a:extLst>
          </p:cNvPr>
          <p:cNvSpPr txBox="1"/>
          <p:nvPr/>
        </p:nvSpPr>
        <p:spPr>
          <a:xfrm>
            <a:off x="8748325" y="2446805"/>
            <a:ext cx="7745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dirty="0"/>
              <a:t>(Logo)</a:t>
            </a:r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CBAB1A5-75DF-47A7-AC50-FFF20B979B2F}"/>
              </a:ext>
            </a:extLst>
          </p:cNvPr>
          <p:cNvSpPr txBox="1"/>
          <p:nvPr/>
        </p:nvSpPr>
        <p:spPr>
          <a:xfrm>
            <a:off x="7046753" y="956345"/>
            <a:ext cx="6222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dirty="0"/>
              <a:t>Back</a:t>
            </a:r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E50D038-3219-4608-A193-1A1F22D66624}"/>
              </a:ext>
            </a:extLst>
          </p:cNvPr>
          <p:cNvSpPr txBox="1"/>
          <p:nvPr/>
        </p:nvSpPr>
        <p:spPr>
          <a:xfrm>
            <a:off x="3087149" y="3465280"/>
            <a:ext cx="224131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100" dirty="0"/>
              <a:t>Real Estate </a:t>
            </a:r>
            <a:r>
              <a:rPr lang="en-AU" sz="1100" dirty="0" err="1"/>
              <a:t>Lic</a:t>
            </a:r>
            <a:r>
              <a:rPr lang="en-AU" sz="1100" dirty="0"/>
              <a:t>: 4308471 &amp; 4308470</a:t>
            </a:r>
            <a:endParaRPr lang="en-US" sz="1100" dirty="0"/>
          </a:p>
        </p:txBody>
      </p:sp>
    </p:spTree>
    <p:extLst>
      <p:ext uri="{BB962C8B-B14F-4D97-AF65-F5344CB8AC3E}">
        <p14:creationId xmlns:p14="http://schemas.microsoft.com/office/powerpoint/2010/main" val="220314971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868</TotalTime>
  <Words>55</Words>
  <Application>Microsoft Office PowerPoint</Application>
  <PresentationFormat>Widescreen</PresentationFormat>
  <Paragraphs>13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Richard Hodges</dc:creator>
  <cp:lastModifiedBy>Richard Hodges</cp:lastModifiedBy>
  <cp:revision>6</cp:revision>
  <dcterms:created xsi:type="dcterms:W3CDTF">2019-07-11T23:54:19Z</dcterms:created>
  <dcterms:modified xsi:type="dcterms:W3CDTF">2019-07-13T04:00:10Z</dcterms:modified>
</cp:coreProperties>
</file>